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70" r:id="rId4"/>
    <p:sldId id="267" r:id="rId5"/>
    <p:sldId id="266" r:id="rId6"/>
    <p:sldId id="262" r:id="rId7"/>
    <p:sldId id="268" r:id="rId8"/>
    <p:sldId id="265" r:id="rId9"/>
    <p:sldId id="263" r:id="rId10"/>
    <p:sldId id="264" r:id="rId11"/>
    <p:sldId id="269" r:id="rId12"/>
    <p:sldId id="271" r:id="rId13"/>
    <p:sldId id="273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00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004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00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50" y="72390"/>
            <a:ext cx="565411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SHORT SMASH CONCEPT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8210" y="609601"/>
            <a:ext cx="7387590" cy="434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52400" y="4958864"/>
            <a:ext cx="88922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OUTSIDE WR:  	UNDER route at 4 yards.  Convert quick SLICE vs. Press</a:t>
            </a: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SLOT WR:  	CORNER route at 6 yards</a:t>
            </a: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QB:  		READ ALIGNMENT OVER #2 WR, LOOK FOR BEST CORNER POCKET.</a:t>
            </a: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ALERT BLITZ FROM MAN OVER #2.</a:t>
            </a:r>
          </a:p>
          <a:p>
            <a:endParaRPr lang="en-US" sz="1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Note:	Great in short red zone</a:t>
            </a:r>
            <a:endParaRPr lang="en-US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00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50" y="72390"/>
            <a:ext cx="492795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SLANT OUT CONCEPT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4958864"/>
            <a:ext cx="82031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OUTSIDE WR:  	REGULAR SLANT route.  Break OUT on 2</a:t>
            </a:r>
            <a:r>
              <a:rPr lang="en-US" sz="1600" b="1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step after break</a:t>
            </a: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SLOT WR:  	</a:t>
            </a:r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SLANT </a:t>
            </a:r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route on 2</a:t>
            </a:r>
            <a:r>
              <a:rPr lang="en-US" sz="1600" b="1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outside step</a:t>
            </a: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QB:  		READ ALIGNMENT OVER #1 WRs, throw at loosest CB.  Versus</a:t>
            </a: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press,  throw to best inside leverage.</a:t>
            </a:r>
          </a:p>
          <a:p>
            <a:endParaRPr lang="en-US" sz="1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Note:	Good 2-point play, pylon or sticks</a:t>
            </a:r>
            <a:endParaRPr lang="en-US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09600"/>
            <a:ext cx="7391400" cy="434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00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6200"/>
            <a:ext cx="8991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WR COACHING POINTS IN THE QUICK GAME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EXPECT THE BALL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RUN PHYSICAL ROUTES / USE YOUR BODY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TEACH COVERAGE RECOGNITION, WHERE THE HOLES WILL BE, WHEN THE BALL MAY ARRIVE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RECOGNIZE BLITZ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PRACTICE TO BEAT THE PRESS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ANTICIPATE ADJUSTMENTS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00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6200"/>
            <a:ext cx="89916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QB COACHING POINTS IN THE QUICK GAME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1-2 THROW.  HESITATE AND DIE!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HAVE A PLAN BEFORE YOU SNAP IT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TEACH PROTECTION.  A QUICK IS NOT ALWAYS OUR BEST BLITZ BEATER (MAY BE A SCREEN, RB SWING OR ANGLE)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RECOGNIZE BLITZ.  THEY BLITZ / WE SCORE!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00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3240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FINAL THOUGHTS</a:t>
            </a:r>
            <a:endParaRPr lang="en-US" sz="7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376" y="1295400"/>
            <a:ext cx="8991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HAVE A SYSTEM TO COMMUNICATE ROUTE ADJUSTMENTS, ESPECIALLY 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ON THE SINGLE-RECEIVER SIDE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BUILD-IN COVERAGE BEATERS: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CAN SPLIT BY FORMATION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DEVELOP BY OPPONENT FORMATION 	TENDANCIES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DOUBLE MOVE CONCEPTS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SLANT-OUT, SLUGGO, HITCH-GO, OUT&amp;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00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152400"/>
            <a:ext cx="608499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CLU QUICK PASSING </a:t>
            </a:r>
            <a:r>
              <a:rPr lang="en-US" sz="3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GAME</a:t>
            </a:r>
            <a:endParaRPr lang="en-US" sz="3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664" y="689610"/>
            <a:ext cx="863627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WHY WE THROW QUICK: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HELP OUR OFFENSIVE LINE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SIMPLE PROTECTION SCHEMES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DON’T HAVE TO PROTECT FOR LONG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NEUTRALIZES A SUPERIOR FRONT 7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BEAT THE BLITZ</a:t>
            </a:r>
            <a:endParaRPr lang="en-US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HIGH PERCENTAGE THROWS KEEP THE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CLOCK RUNNING</a:t>
            </a:r>
            <a:endParaRPr lang="en-US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INTERMEDIATE PROBLEM SOLVER (3-6)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00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50" y="72390"/>
            <a:ext cx="906337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CLU QUICK PASSING GAME PROTECTION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930" y="689610"/>
            <a:ext cx="798968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GAP CONCEPT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OL SLIDE / RB HAS OPPOSITE EDGE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	Coaching points: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1.  STEP/REPLACE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2.  SHOULDERS SQUARE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3.  DON’T GIVE GROUND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4.  RB FIT THE HIP/HOLD THE LINE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TAGS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BST/RB “SWAP”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00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50" y="72390"/>
            <a:ext cx="19957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SWAP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22960"/>
            <a:ext cx="8382000" cy="48158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2401" y="5715000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IF THERE IS NO IMMEDIATE B GAP THREAT, THE BST MAKES A “SWAP” CALL TO RB</a:t>
            </a: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BST WILL NOW STAY ON THE DE (MAN), AND THE RB NOW HAS THE B GAP</a:t>
            </a: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IF THE DE SLANTS TO THE B GAP, THE BST STICKS AND THE RB ADJUSTS TO EDGE	</a:t>
            </a:r>
            <a:endParaRPr lang="en-US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00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50" y="72390"/>
            <a:ext cx="906337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CLU QUICK PASSING GAME PROTECTION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930" y="689610"/>
            <a:ext cx="7989688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GAP CONCEPT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OL SLIDE / RB HAS OPPOSITE EDGE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	Coaching points: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1.  STEP/REPLACE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2.  SHOULDERS SQUARE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3.  DON’T GIVE GROUND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4.  RB FIT THE HIP/HOLD THE LINE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TAGS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BST/RB “SWAP”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	“PASS”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00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50" y="72390"/>
            <a:ext cx="18140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PASS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38200"/>
            <a:ext cx="8382000" cy="48767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52401" y="5715000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TAG TO PLAY CALL</a:t>
            </a: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RB ALIGNS OPPOSITE HIS BLOCKING RESPONSIBILITY</a:t>
            </a: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TOKEN RUN FAKE TO RB.  PROTECTION PRECEDES FAKE</a:t>
            </a: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 SWAP CALL	</a:t>
            </a:r>
            <a:endParaRPr lang="en-US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00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371600"/>
            <a:ext cx="70246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CONCEPTS</a:t>
            </a:r>
            <a:endParaRPr lang="en-US" sz="9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3352800"/>
            <a:ext cx="408637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SHORT OPTION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FLOAT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SHORT SMASH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SLANT-OUT</a:t>
            </a:r>
            <a:endParaRPr lang="en-US" sz="4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00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350" y="624840"/>
            <a:ext cx="7391400" cy="4305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7150" y="72390"/>
            <a:ext cx="575349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SHORT OPTION CONCEPT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958864"/>
            <a:ext cx="804566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OUTSIDE WR:  	MANDATORY OUTSIDE RELEASE FADES</a:t>
            </a: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SLOT WR:  	BPR 6 YARD OPTION ROUTES, BREAK IN/OUT OFF OF NEAR</a:t>
            </a: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DEFENDER’S DROP.  SIT IN THAT HOLE</a:t>
            </a: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QB:  		READ DEFENDER’S LEVERAGE OVER SLOTS.  THROW TO </a:t>
            </a: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BIGGEST HOLE</a:t>
            </a:r>
          </a:p>
          <a:p>
            <a:endParaRPr lang="en-US" sz="1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Note:	Great in 3x1 with BS tap.</a:t>
            </a:r>
            <a:endParaRPr lang="en-US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00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50" y="72390"/>
            <a:ext cx="385522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FLOAT CONCEPT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958864"/>
            <a:ext cx="661828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#1 WR:		STREAK route  		</a:t>
            </a: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#2 WR:		SPEED OUT route at 6 yards</a:t>
            </a: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#3 WR 		FLOAT route at 6 yards</a:t>
            </a: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QB: 		Find FLAT DEFENDER or read man over #2 WR</a:t>
            </a: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BS WR:		STREAK route or TAP</a:t>
            </a: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		</a:t>
            </a:r>
          </a:p>
          <a:p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Note:	Good TE concept from TREY.</a:t>
            </a:r>
            <a:endParaRPr lang="en-US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6780" y="613411"/>
            <a:ext cx="7399020" cy="433958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269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Ben</cp:lastModifiedBy>
  <cp:revision>45</cp:revision>
  <dcterms:created xsi:type="dcterms:W3CDTF">2006-08-16T00:00:00Z</dcterms:created>
  <dcterms:modified xsi:type="dcterms:W3CDTF">2010-02-20T07:14:26Z</dcterms:modified>
</cp:coreProperties>
</file>